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5"/>
  </p:notesMasterIdLst>
  <p:handoutMasterIdLst>
    <p:handoutMasterId r:id="rId16"/>
  </p:handoutMasterIdLst>
  <p:sldIdLst>
    <p:sldId id="274" r:id="rId5"/>
    <p:sldId id="257" r:id="rId6"/>
    <p:sldId id="269" r:id="rId7"/>
    <p:sldId id="272" r:id="rId8"/>
    <p:sldId id="286" r:id="rId9"/>
    <p:sldId id="273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BCA90-2D6A-44A2-AD50-D7A3B544631E}" v="52" dt="2025-05-08T07:11:56.574"/>
  </p1510:revLst>
</p1510:revInfo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/>
    <p:restoredTop sz="94658"/>
  </p:normalViewPr>
  <p:slideViewPr>
    <p:cSldViewPr snapToGrid="0">
      <p:cViewPr varScale="1">
        <p:scale>
          <a:sx n="105" d="100"/>
          <a:sy n="105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it Tiwari" userId="db157951-82a2-4c12-ac01-d69c39353ff7" providerId="ADAL" clId="{654BCA90-2D6A-44A2-AD50-D7A3B544631E}"/>
    <pc:docChg chg="undo custSel addSld delSld modSld">
      <pc:chgData name="Sanjit Tiwari" userId="db157951-82a2-4c12-ac01-d69c39353ff7" providerId="ADAL" clId="{654BCA90-2D6A-44A2-AD50-D7A3B544631E}" dt="2025-05-08T07:13:04.619" v="218" actId="1036"/>
      <pc:docMkLst>
        <pc:docMk/>
      </pc:docMkLst>
      <pc:sldChg chg="addSp delSp modSp mod">
        <pc:chgData name="Sanjit Tiwari" userId="db157951-82a2-4c12-ac01-d69c39353ff7" providerId="ADAL" clId="{654BCA90-2D6A-44A2-AD50-D7A3B544631E}" dt="2025-05-08T06:48:17.771" v="17" actId="962"/>
        <pc:sldMkLst>
          <pc:docMk/>
          <pc:sldMk cId="3943547851" sldId="257"/>
        </pc:sldMkLst>
        <pc:spChg chg="add del mod">
          <ac:chgData name="Sanjit Tiwari" userId="db157951-82a2-4c12-ac01-d69c39353ff7" providerId="ADAL" clId="{654BCA90-2D6A-44A2-AD50-D7A3B544631E}" dt="2025-05-08T06:47:54.843" v="11" actId="478"/>
          <ac:spMkLst>
            <pc:docMk/>
            <pc:sldMk cId="3943547851" sldId="257"/>
            <ac:spMk id="5" creationId="{E284F249-3000-3BC8-30A6-1542EBA534F6}"/>
          </ac:spMkLst>
        </pc:spChg>
        <pc:spChg chg="mod">
          <ac:chgData name="Sanjit Tiwari" userId="db157951-82a2-4c12-ac01-d69c39353ff7" providerId="ADAL" clId="{654BCA90-2D6A-44A2-AD50-D7A3B544631E}" dt="2025-05-08T06:47:24.246" v="3" actId="108"/>
          <ac:spMkLst>
            <pc:docMk/>
            <pc:sldMk cId="3943547851" sldId="257"/>
            <ac:spMk id="6" creationId="{AD3DECD0-3B40-B604-1CC6-0BC353372D15}"/>
          </ac:spMkLst>
        </pc:spChg>
        <pc:spChg chg="add del">
          <ac:chgData name="Sanjit Tiwari" userId="db157951-82a2-4c12-ac01-d69c39353ff7" providerId="ADAL" clId="{654BCA90-2D6A-44A2-AD50-D7A3B544631E}" dt="2025-05-08T06:47:58.427" v="13" actId="22"/>
          <ac:spMkLst>
            <pc:docMk/>
            <pc:sldMk cId="3943547851" sldId="257"/>
            <ac:spMk id="9" creationId="{D49A43C6-A83D-47BD-E260-86F1074B6716}"/>
          </ac:spMkLst>
        </pc:spChg>
        <pc:spChg chg="del">
          <ac:chgData name="Sanjit Tiwari" userId="db157951-82a2-4c12-ac01-d69c39353ff7" providerId="ADAL" clId="{654BCA90-2D6A-44A2-AD50-D7A3B544631E}" dt="2025-05-08T06:47:45.350" v="5" actId="931"/>
          <ac:spMkLst>
            <pc:docMk/>
            <pc:sldMk cId="3943547851" sldId="257"/>
            <ac:spMk id="10" creationId="{D0D80F8A-0728-9A6B-3555-D654A8AD5D40}"/>
          </ac:spMkLst>
        </pc:spChg>
        <pc:picChg chg="add del mod">
          <ac:chgData name="Sanjit Tiwari" userId="db157951-82a2-4c12-ac01-d69c39353ff7" providerId="ADAL" clId="{654BCA90-2D6A-44A2-AD50-D7A3B544631E}" dt="2025-05-08T06:47:52.544" v="10" actId="478"/>
          <ac:picMkLst>
            <pc:docMk/>
            <pc:sldMk cId="3943547851" sldId="257"/>
            <ac:picMk id="3" creationId="{CD303373-D947-9722-A706-C96B5EDE85D9}"/>
          </ac:picMkLst>
        </pc:picChg>
        <pc:picChg chg="del">
          <ac:chgData name="Sanjit Tiwari" userId="db157951-82a2-4c12-ac01-d69c39353ff7" providerId="ADAL" clId="{654BCA90-2D6A-44A2-AD50-D7A3B544631E}" dt="2025-05-08T06:47:26.819" v="4" actId="478"/>
          <ac:picMkLst>
            <pc:docMk/>
            <pc:sldMk cId="3943547851" sldId="257"/>
            <ac:picMk id="11" creationId="{F1D7230E-5F77-A8E3-EB56-7AEDECDBA8ED}"/>
          </ac:picMkLst>
        </pc:picChg>
        <pc:picChg chg="add mod">
          <ac:chgData name="Sanjit Tiwari" userId="db157951-82a2-4c12-ac01-d69c39353ff7" providerId="ADAL" clId="{654BCA90-2D6A-44A2-AD50-D7A3B544631E}" dt="2025-05-08T06:48:17.771" v="17" actId="962"/>
          <ac:picMkLst>
            <pc:docMk/>
            <pc:sldMk cId="3943547851" sldId="257"/>
            <ac:picMk id="13" creationId="{52943A62-8C51-D399-EAE8-7DF3086526D8}"/>
          </ac:picMkLst>
        </pc:picChg>
      </pc:sldChg>
      <pc:sldChg chg="del">
        <pc:chgData name="Sanjit Tiwari" userId="db157951-82a2-4c12-ac01-d69c39353ff7" providerId="ADAL" clId="{654BCA90-2D6A-44A2-AD50-D7A3B544631E}" dt="2025-05-08T06:51:00.181" v="19" actId="47"/>
        <pc:sldMkLst>
          <pc:docMk/>
          <pc:sldMk cId="2312438114" sldId="270"/>
        </pc:sldMkLst>
      </pc:sldChg>
      <pc:sldChg chg="modSp mod">
        <pc:chgData name="Sanjit Tiwari" userId="db157951-82a2-4c12-ac01-d69c39353ff7" providerId="ADAL" clId="{654BCA90-2D6A-44A2-AD50-D7A3B544631E}" dt="2025-05-08T07:13:04.619" v="218" actId="1036"/>
        <pc:sldMkLst>
          <pc:docMk/>
          <pc:sldMk cId="3996137930" sldId="273"/>
        </pc:sldMkLst>
        <pc:spChg chg="mod">
          <ac:chgData name="Sanjit Tiwari" userId="db157951-82a2-4c12-ac01-d69c39353ff7" providerId="ADAL" clId="{654BCA90-2D6A-44A2-AD50-D7A3B544631E}" dt="2025-05-08T07:00:32.893" v="151" actId="1035"/>
          <ac:spMkLst>
            <pc:docMk/>
            <pc:sldMk cId="3996137930" sldId="273"/>
            <ac:spMk id="6" creationId="{02CFC9B1-586F-E2A3-093A-889AA8915558}"/>
          </ac:spMkLst>
        </pc:spChg>
        <pc:graphicFrameChg chg="mod modGraphic">
          <ac:chgData name="Sanjit Tiwari" userId="db157951-82a2-4c12-ac01-d69c39353ff7" providerId="ADAL" clId="{654BCA90-2D6A-44A2-AD50-D7A3B544631E}" dt="2025-05-08T07:13:04.619" v="218" actId="1036"/>
          <ac:graphicFrameMkLst>
            <pc:docMk/>
            <pc:sldMk cId="3996137930" sldId="273"/>
            <ac:graphicFrameMk id="4" creationId="{331ECCB4-FA10-B2D0-50A2-A80D77CD0FC1}"/>
          </ac:graphicFrameMkLst>
        </pc:graphicFrameChg>
      </pc:sldChg>
      <pc:sldChg chg="del">
        <pc:chgData name="Sanjit Tiwari" userId="db157951-82a2-4c12-ac01-d69c39353ff7" providerId="ADAL" clId="{654BCA90-2D6A-44A2-AD50-D7A3B544631E}" dt="2025-05-08T07:09:45.995" v="171" actId="47"/>
        <pc:sldMkLst>
          <pc:docMk/>
          <pc:sldMk cId="757058818" sldId="276"/>
        </pc:sldMkLst>
      </pc:sldChg>
      <pc:sldChg chg="del">
        <pc:chgData name="Sanjit Tiwari" userId="db157951-82a2-4c12-ac01-d69c39353ff7" providerId="ADAL" clId="{654BCA90-2D6A-44A2-AD50-D7A3B544631E}" dt="2025-05-08T07:10:32.226" v="175" actId="47"/>
        <pc:sldMkLst>
          <pc:docMk/>
          <pc:sldMk cId="616646653" sldId="277"/>
        </pc:sldMkLst>
      </pc:sldChg>
      <pc:sldChg chg="del">
        <pc:chgData name="Sanjit Tiwari" userId="db157951-82a2-4c12-ac01-d69c39353ff7" providerId="ADAL" clId="{654BCA90-2D6A-44A2-AD50-D7A3B544631E}" dt="2025-05-08T07:10:27.080" v="174" actId="47"/>
        <pc:sldMkLst>
          <pc:docMk/>
          <pc:sldMk cId="1936199647" sldId="278"/>
        </pc:sldMkLst>
      </pc:sldChg>
      <pc:sldChg chg="del">
        <pc:chgData name="Sanjit Tiwari" userId="db157951-82a2-4c12-ac01-d69c39353ff7" providerId="ADAL" clId="{654BCA90-2D6A-44A2-AD50-D7A3B544631E}" dt="2025-05-08T07:11:59.544" v="181" actId="47"/>
        <pc:sldMkLst>
          <pc:docMk/>
          <pc:sldMk cId="2310476737" sldId="279"/>
        </pc:sldMkLst>
      </pc:sldChg>
      <pc:sldChg chg="del">
        <pc:chgData name="Sanjit Tiwari" userId="db157951-82a2-4c12-ac01-d69c39353ff7" providerId="ADAL" clId="{654BCA90-2D6A-44A2-AD50-D7A3B544631E}" dt="2025-05-08T07:12:03.181" v="182" actId="47"/>
        <pc:sldMkLst>
          <pc:docMk/>
          <pc:sldMk cId="795235919" sldId="281"/>
        </pc:sldMkLst>
      </pc:sldChg>
      <pc:sldChg chg="del">
        <pc:chgData name="Sanjit Tiwari" userId="db157951-82a2-4c12-ac01-d69c39353ff7" providerId="ADAL" clId="{654BCA90-2D6A-44A2-AD50-D7A3B544631E}" dt="2025-05-08T07:12:06.492" v="184" actId="47"/>
        <pc:sldMkLst>
          <pc:docMk/>
          <pc:sldMk cId="3681424903" sldId="283"/>
        </pc:sldMkLst>
      </pc:sldChg>
      <pc:sldChg chg="del">
        <pc:chgData name="Sanjit Tiwari" userId="db157951-82a2-4c12-ac01-d69c39353ff7" providerId="ADAL" clId="{654BCA90-2D6A-44A2-AD50-D7A3B544631E}" dt="2025-05-08T07:12:08.342" v="185" actId="47"/>
        <pc:sldMkLst>
          <pc:docMk/>
          <pc:sldMk cId="624207068" sldId="284"/>
        </pc:sldMkLst>
      </pc:sldChg>
      <pc:sldChg chg="del">
        <pc:chgData name="Sanjit Tiwari" userId="db157951-82a2-4c12-ac01-d69c39353ff7" providerId="ADAL" clId="{654BCA90-2D6A-44A2-AD50-D7A3B544631E}" dt="2025-05-08T07:12:04.680" v="183" actId="47"/>
        <pc:sldMkLst>
          <pc:docMk/>
          <pc:sldMk cId="718708773" sldId="285"/>
        </pc:sldMkLst>
      </pc:sldChg>
      <pc:sldChg chg="modSp add mod">
        <pc:chgData name="Sanjit Tiwari" userId="db157951-82a2-4c12-ac01-d69c39353ff7" providerId="ADAL" clId="{654BCA90-2D6A-44A2-AD50-D7A3B544631E}" dt="2025-05-08T07:12:53.277" v="206" actId="1036"/>
        <pc:sldMkLst>
          <pc:docMk/>
          <pc:sldMk cId="1033606188" sldId="286"/>
        </pc:sldMkLst>
        <pc:spChg chg="mod">
          <ac:chgData name="Sanjit Tiwari" userId="db157951-82a2-4c12-ac01-d69c39353ff7" providerId="ADAL" clId="{654BCA90-2D6A-44A2-AD50-D7A3B544631E}" dt="2025-05-08T06:53:41.438" v="61" actId="1035"/>
          <ac:spMkLst>
            <pc:docMk/>
            <pc:sldMk cId="1033606188" sldId="286"/>
            <ac:spMk id="6" creationId="{ED8EE752-CAF3-8CFC-F321-A3B9ABBBA81A}"/>
          </ac:spMkLst>
        </pc:spChg>
        <pc:graphicFrameChg chg="mod modGraphic">
          <ac:chgData name="Sanjit Tiwari" userId="db157951-82a2-4c12-ac01-d69c39353ff7" providerId="ADAL" clId="{654BCA90-2D6A-44A2-AD50-D7A3B544631E}" dt="2025-05-08T07:12:53.277" v="206" actId="1036"/>
          <ac:graphicFrameMkLst>
            <pc:docMk/>
            <pc:sldMk cId="1033606188" sldId="286"/>
            <ac:graphicFrameMk id="4" creationId="{6FE1A208-EB96-EC7E-2373-E2A72A156819}"/>
          </ac:graphicFrameMkLst>
        </pc:graphicFrameChg>
      </pc:sldChg>
      <pc:sldChg chg="add del">
        <pc:chgData name="Sanjit Tiwari" userId="db157951-82a2-4c12-ac01-d69c39353ff7" providerId="ADAL" clId="{654BCA90-2D6A-44A2-AD50-D7A3B544631E}" dt="2025-05-08T07:10:18.809" v="173"/>
        <pc:sldMkLst>
          <pc:docMk/>
          <pc:sldMk cId="2142821337" sldId="287"/>
        </pc:sldMkLst>
      </pc:sldChg>
      <pc:sldChg chg="addSp modSp add mod">
        <pc:chgData name="Sanjit Tiwari" userId="db157951-82a2-4c12-ac01-d69c39353ff7" providerId="ADAL" clId="{654BCA90-2D6A-44A2-AD50-D7A3B544631E}" dt="2025-05-08T07:10:59.527" v="178" actId="1076"/>
        <pc:sldMkLst>
          <pc:docMk/>
          <pc:sldMk cId="4164626143" sldId="288"/>
        </pc:sldMkLst>
        <pc:picChg chg="add mod">
          <ac:chgData name="Sanjit Tiwari" userId="db157951-82a2-4c12-ac01-d69c39353ff7" providerId="ADAL" clId="{654BCA90-2D6A-44A2-AD50-D7A3B544631E}" dt="2025-05-08T07:10:59.527" v="178" actId="1076"/>
          <ac:picMkLst>
            <pc:docMk/>
            <pc:sldMk cId="4164626143" sldId="288"/>
            <ac:picMk id="4" creationId="{67639267-03BB-DB6A-E25E-DA5A3C4EA553}"/>
          </ac:picMkLst>
        </pc:picChg>
      </pc:sldChg>
      <pc:sldChg chg="add">
        <pc:chgData name="Sanjit Tiwari" userId="db157951-82a2-4c12-ac01-d69c39353ff7" providerId="ADAL" clId="{654BCA90-2D6A-44A2-AD50-D7A3B544631E}" dt="2025-05-08T07:11:50.767" v="179"/>
        <pc:sldMkLst>
          <pc:docMk/>
          <pc:sldMk cId="3432935600" sldId="289"/>
        </pc:sldMkLst>
      </pc:sldChg>
      <pc:sldChg chg="add">
        <pc:chgData name="Sanjit Tiwari" userId="db157951-82a2-4c12-ac01-d69c39353ff7" providerId="ADAL" clId="{654BCA90-2D6A-44A2-AD50-D7A3B544631E}" dt="2025-05-08T07:11:56.574" v="180"/>
        <pc:sldMkLst>
          <pc:docMk/>
          <pc:sldMk cId="4243824758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94379"/>
            <a:ext cx="7744968" cy="1258933"/>
          </a:xfrm>
        </p:spPr>
        <p:txBody>
          <a:bodyPr>
            <a:normAutofit/>
          </a:bodyPr>
          <a:lstStyle/>
          <a:p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Scientific Calculator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2072" y="2855867"/>
            <a:ext cx="7744968" cy="1670413"/>
          </a:xfrm>
        </p:spPr>
        <p:txBody>
          <a:bodyPr>
            <a:noAutofit/>
          </a:bodyPr>
          <a:lstStyle/>
          <a:p>
            <a:r>
              <a:rPr lang="en-US" sz="2400" b="1" dirty="0"/>
              <a:t>Name: Sanjit Kumar Tiwari</a:t>
            </a:r>
          </a:p>
          <a:p>
            <a:r>
              <a:rPr lang="en-US" sz="2400" b="1" dirty="0"/>
              <a:t>Project: </a:t>
            </a:r>
            <a:r>
              <a:rPr lang="en-US" altLang="en-US" sz="2400" b="1" dirty="0"/>
              <a:t>Advanced GUI-based calculator using Python and </a:t>
            </a:r>
            <a:r>
              <a:rPr lang="en-US" altLang="en-US" sz="2400" b="1" dirty="0" err="1"/>
              <a:t>Tkinter</a:t>
            </a:r>
            <a:endParaRPr lang="en-US" sz="2400" b="1" dirty="0"/>
          </a:p>
          <a:p>
            <a:r>
              <a:rPr lang="en-US" sz="2400" b="1" dirty="0"/>
              <a:t>Company: </a:t>
            </a:r>
            <a:r>
              <a:rPr lang="en-IN" sz="2400" b="1" dirty="0"/>
              <a:t>Next hikes IT Solutions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22E0-9518-B7A8-1566-308A99F7E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skiing down a mountain">
            <a:extLst>
              <a:ext uri="{FF2B5EF4-FFF2-40B4-BE49-F238E27FC236}">
                <a16:creationId xmlns:a16="http://schemas.microsoft.com/office/drawing/2014/main" id="{90E5D378-3E34-4B91-BAC8-F9D298364F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9" b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8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7C3DF4-EDFC-EEE0-FC15-FDFF324B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289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DECD0-3B40-B604-1CC6-0BC353372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2336" y="2295143"/>
            <a:ext cx="3995928" cy="4206237"/>
          </a:xfrm>
        </p:spPr>
        <p:txBody>
          <a:bodyPr>
            <a:normAutofit fontScale="92500" lnSpcReduction="20000"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feature-rich scientific calculator built with Python.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with a modern user interface using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both basic and advanced scientific functionalities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Memory operations (MC, MR, M+, M−)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Expression evaluation and error handling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</a:rPr>
              <a:t>Dark/light theme toggle.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52943A62-8C51-D399-EAE8-7DF308652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97" y="1074420"/>
            <a:ext cx="6153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A5DF-8F24-44CE-326B-B247866C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/>
          <a:lstStyle/>
          <a:p>
            <a:r>
              <a:rPr lang="en-IN" dirty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CF7D-92C9-3D0E-E489-4744B219D3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Create a user-friendly calculator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Basic arithmetic functions</a:t>
            </a:r>
            <a:r>
              <a:rPr lang="en-IN" dirty="0"/>
              <a:t> (add, subtract, multiply, divide).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Scientific operations</a:t>
            </a:r>
            <a:r>
              <a:rPr lang="en-IN" dirty="0"/>
              <a:t> (sin, cos, tan, log, factorial, etc.).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Memory functions</a:t>
            </a:r>
            <a:r>
              <a:rPr lang="en-IN" dirty="0"/>
              <a:t> (MC, MR, M+, M−).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 modern, intuitive </a:t>
            </a:r>
            <a:r>
              <a:rPr lang="en-IN" b="1" dirty="0"/>
              <a:t>Graphical User Interface (GUI)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05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F9BA-CF1D-D2D7-69BD-6AB5EAFE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048763" cy="4940661"/>
          </a:xfrm>
        </p:spPr>
        <p:txBody>
          <a:bodyPr/>
          <a:lstStyle/>
          <a:p>
            <a:r>
              <a:rPr lang="en-IN" sz="3600" dirty="0"/>
              <a:t>Tools &amp; Technologies</a:t>
            </a:r>
            <a:r>
              <a:rPr lang="en-IN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41306-0C04-E11D-3D1E-44AB3985E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496" y="540000"/>
            <a:ext cx="6784848" cy="57780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b="1" dirty="0"/>
              <a:t>Programming Language: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b="1" dirty="0"/>
              <a:t>GUI Library: </a:t>
            </a:r>
            <a:r>
              <a:rPr lang="en-US" altLang="en-US" sz="2800" b="1" dirty="0" err="1"/>
              <a:t>Tkinter</a:t>
            </a:r>
            <a:endParaRPr lang="en-US" altLang="en-US" sz="28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b="1" dirty="0"/>
              <a:t>Math Functions: Python’s math module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b="1" dirty="0"/>
              <a:t>OS Compatibility: Cross-platform (Windows, Linux, macOS)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82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AF6C-10BF-BA8B-3033-B00519AF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8EE752-CAF3-8CFC-F321-A3B9ABBB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38328"/>
            <a:ext cx="11064240" cy="914400"/>
          </a:xfrm>
        </p:spPr>
        <p:txBody>
          <a:bodyPr/>
          <a:lstStyle/>
          <a:p>
            <a:r>
              <a:rPr lang="en-IN" dirty="0"/>
              <a:t>Key Components</a:t>
            </a:r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6FE1A208-EB96-EC7E-2373-E2A72A156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214650"/>
              </p:ext>
            </p:extLst>
          </p:nvPr>
        </p:nvGraphicFramePr>
        <p:xfrm>
          <a:off x="36576" y="1188721"/>
          <a:ext cx="12088369" cy="565224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5584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852123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488039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88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600" dirty="0"/>
                        <a:t>Libraries Used:</a:t>
                      </a:r>
                      <a:endParaRPr lang="en-US" sz="16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GUI Design (</a:t>
                      </a:r>
                      <a:r>
                        <a:rPr lang="en-IN" sz="1600" dirty="0" err="1"/>
                        <a:t>Tkinter</a:t>
                      </a:r>
                      <a:r>
                        <a:rPr lang="en-IN" sz="1600" dirty="0"/>
                        <a:t>)</a:t>
                      </a:r>
                      <a:endParaRPr lang="en-US" sz="16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Scientific Calculator Operations</a:t>
                      </a:r>
                      <a:endParaRPr lang="en-US" sz="16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815790"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err="1"/>
                        <a:t>Tkinter</a:t>
                      </a:r>
                      <a:r>
                        <a:rPr lang="en-IN" sz="1600" dirty="0"/>
                        <a:t>: GUI design.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/>
                        <a:t>Main Window</a:t>
                      </a:r>
                      <a:r>
                        <a:rPr lang="en-IN" sz="1600" dirty="0"/>
                        <a:t>: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Basic Operations</a:t>
                      </a:r>
                      <a:r>
                        <a:rPr lang="en-IN" sz="1600" dirty="0"/>
                        <a:t>:</a:t>
                      </a:r>
                    </a:p>
                    <a:p>
                      <a:r>
                        <a:rPr lang="en-US" sz="1600" dirty="0"/>
                        <a:t>Addition, subtraction, multiplication, and division are supported with simple button clicks.</a:t>
                      </a: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74074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sz="1600" b="1" dirty="0"/>
                        <a:t>math</a:t>
                      </a:r>
                      <a:r>
                        <a:rPr lang="en-IN" sz="1600" dirty="0"/>
                        <a:t>: Performing scientific operations.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Root window with a title ("Scientific Calculator") and fixed size.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Scientific Operations</a:t>
                      </a:r>
                      <a:r>
                        <a:rPr lang="en-IN" sz="1600" dirty="0"/>
                        <a:t>:</a:t>
                      </a:r>
                      <a:endParaRPr lang="en-US" sz="1600" dirty="0"/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81579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1600" b="1" dirty="0"/>
                        <a:t>re</a:t>
                      </a:r>
                      <a:r>
                        <a:rPr lang="en-US" sz="1600" dirty="0"/>
                        <a:t>: Regular expressions for input validation and manipulation.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/>
                        <a:t>Entry Widget</a:t>
                      </a:r>
                      <a:r>
                        <a:rPr lang="en-IN" sz="1600" dirty="0"/>
                        <a:t>: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Buttons for operations like sin, cos, tan, log, square root (√), and exponentiation (^).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1057505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1600" b="1" dirty="0" err="1"/>
                        <a:t>tkinter.messagebox</a:t>
                      </a:r>
                      <a:r>
                        <a:rPr lang="en-US" sz="1600" dirty="0"/>
                        <a:t>: Display pop-up messages for user interaction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Displays the current expression or result.</a:t>
                      </a:r>
                    </a:p>
                    <a:p>
                      <a:r>
                        <a:rPr lang="en-US" sz="1600" dirty="0"/>
                        <a:t>Supports input and updates dynamically.</a:t>
                      </a: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/>
                        <a:t>Input Handling</a:t>
                      </a:r>
                      <a:r>
                        <a:rPr lang="en-IN" sz="1600" dirty="0"/>
                        <a:t>: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8845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sz="1600" dirty="0"/>
                        <a:t>Degree and radian conversions</a:t>
                      </a: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/>
                        <a:t>Canvas and Scrollbar</a:t>
                      </a:r>
                      <a:r>
                        <a:rPr lang="en-IN" sz="1600" dirty="0"/>
                        <a:t>: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User can add functions to the calculation input using the corresponding buttons.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983501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sz="1600" dirty="0"/>
                        <a:t>Expression evaluation and error handling</a:t>
                      </a: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To contain all buttons and ensure they are scrollable for better usability.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60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FC9B1-586F-E2A3-093A-889AA891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1064240" cy="914400"/>
          </a:xfrm>
        </p:spPr>
        <p:txBody>
          <a:bodyPr/>
          <a:lstStyle/>
          <a:p>
            <a:r>
              <a:rPr lang="en-IN" b="1" dirty="0"/>
              <a:t>Key Features</a:t>
            </a:r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31ECCB4-FA10-B2D0-50A2-A80D77CD0F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471695"/>
              </p:ext>
            </p:extLst>
          </p:nvPr>
        </p:nvGraphicFramePr>
        <p:xfrm>
          <a:off x="0" y="1462723"/>
          <a:ext cx="12192000" cy="53679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00091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4127909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dirty="0"/>
                        <a:t>Memory Functions</a:t>
                      </a:r>
                      <a:endParaRPr lang="en-US" sz="18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History Functionality</a:t>
                      </a:r>
                      <a:endParaRPr lang="en-US" sz="18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Input Validation and Restrictions</a:t>
                      </a:r>
                      <a:endParaRPr lang="en-US" sz="1800" b="1" cap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Memory Store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History Tracking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Disallowed Input</a:t>
                      </a:r>
                      <a:r>
                        <a:rPr lang="en-IN" dirty="0"/>
                        <a:t>:</a:t>
                      </a:r>
                      <a:endParaRPr lang="en-US" dirty="0"/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Store, add, subtract, and recall results with memory buttons (MC, M+, M-, MR).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calculator keeps a history of all operations.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Restricts specific disallowed text like random alphabetic characters unless part of a scientific function.</a:t>
                      </a: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b="1" dirty="0"/>
                        <a:t>Memory Calculation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Recheck Inputs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Letter Detection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Adds or subtracts the result of an operation to/from memory.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 can view previous calculations and recheck or correct them.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Letters are blocked unless part of valid scientific operations such as sin, cos, </a:t>
                      </a:r>
                      <a:r>
                        <a:rPr lang="en-US" dirty="0" err="1"/>
                        <a:t>etc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b="1" dirty="0"/>
                        <a:t>Memory Clear</a:t>
                      </a:r>
                      <a:r>
                        <a:rPr lang="en-IN" dirty="0"/>
                        <a:t>:</a:t>
                      </a: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Popup Window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Regex Use</a:t>
                      </a:r>
                      <a:r>
                        <a:rPr lang="en-IN" dirty="0"/>
                        <a:t>: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Clears the stored value in memory.</a:t>
                      </a:r>
                      <a:endParaRPr lang="en-IN" dirty="0"/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</a:t>
                      </a:r>
                      <a:r>
                        <a:rPr lang="en-US" dirty="0" err="1"/>
                        <a:t>Listbox</a:t>
                      </a:r>
                      <a:r>
                        <a:rPr lang="en-US" dirty="0"/>
                        <a:t> shows the history, and the user can select an input to reload into the calculator.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228600" marR="18288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Regular expressions ensure proper formatting for scientific functions like sin, cos, and tan.</a:t>
                      </a: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13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B59B-9E02-33A7-CAC1-A8C8CFB9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5EF61D-5933-6842-1CBA-139C769D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/>
          <a:lstStyle/>
          <a:p>
            <a:r>
              <a:rPr lang="en-IN" dirty="0"/>
              <a:t>Unique Functionalities</a:t>
            </a:r>
            <a:endParaRPr lang="en-US" dirty="0"/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3C41D3E4-E780-6F4D-3DCF-8E2972A3EE22}"/>
              </a:ext>
            </a:extLst>
          </p:cNvPr>
          <p:cNvGraphicFramePr>
            <a:graphicFrameLocks/>
          </p:cNvGraphicFramePr>
          <p:nvPr/>
        </p:nvGraphicFramePr>
        <p:xfrm>
          <a:off x="612775" y="2002536"/>
          <a:ext cx="11064114" cy="421875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064114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</a:tblGrid>
              <a:tr h="659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dirty="0"/>
                        <a:t>Theming and UI Customization-</a:t>
                      </a:r>
                      <a:r>
                        <a:rPr lang="en-IN" b="1" dirty="0"/>
                        <a:t>Light/Dark Themes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Users can toggle between a light and dark theme.</a:t>
                      </a:r>
                      <a:endParaRPr lang="en-US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9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Theme Customization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Buttons, entry widget, and background colors change based on the selected theme.</a:t>
                      </a:r>
                      <a:endParaRPr lang="en-US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9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b="1" dirty="0"/>
                        <a:t>Button Styling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Scientific buttons styled differently in dark mode to improve readability.</a:t>
                      </a:r>
                      <a:endParaRPr lang="en-US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919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b="1" dirty="0"/>
                        <a:t>Error </a:t>
                      </a:r>
                      <a:r>
                        <a:rPr lang="en-IN" b="1" dirty="0" err="1"/>
                        <a:t>Handling:Try-Except</a:t>
                      </a:r>
                      <a:r>
                        <a:rPr lang="en-IN" b="1" dirty="0"/>
                        <a:t> Blocks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Used for error handling in calculations, ensuring that invalid inputs do not crash the app.</a:t>
                      </a:r>
                      <a:endParaRPr lang="en-IN" b="1" dirty="0"/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9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b="1" dirty="0"/>
                        <a:t>Invalid Calculations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If an error occurs (e.g., division by zero), a message is displayed in the entry field (e.g., "Error: Invalid operation").</a:t>
                      </a:r>
                      <a:endParaRPr lang="en-US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9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dirty="0"/>
                        <a:t>Theming and UI Customization-</a:t>
                      </a:r>
                      <a:r>
                        <a:rPr lang="en-IN" b="1" dirty="0"/>
                        <a:t>Light/Dark Themes</a:t>
                      </a:r>
                      <a:r>
                        <a:rPr lang="en-IN" dirty="0"/>
                        <a:t>:</a:t>
                      </a:r>
                      <a:r>
                        <a:rPr lang="en-US" dirty="0"/>
                        <a:t>Users can toggle between a light and dark theme.</a:t>
                      </a:r>
                      <a:endParaRPr lang="en-US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8600" marR="18288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2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B6F-84DF-F1F0-2931-F56A3F17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78578"/>
            <a:ext cx="4937760" cy="1184585"/>
          </a:xfrm>
        </p:spPr>
        <p:txBody>
          <a:bodyPr/>
          <a:lstStyle/>
          <a:p>
            <a:r>
              <a:rPr lang="en-IN" dirty="0"/>
              <a:t>Working 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7B4BE-69A4-FBCD-B634-C128E94F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1655064"/>
            <a:ext cx="4937760" cy="4943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How It Works</a:t>
            </a:r>
          </a:p>
          <a:p>
            <a:pPr marL="0" indent="0">
              <a:buNone/>
            </a:pPr>
            <a:endParaRPr lang="en-US" sz="2000" dirty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/>
              <a:t>Input handling with Entry widget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/>
              <a:t>Button grid layout using </a:t>
            </a:r>
            <a:r>
              <a:rPr lang="en-US" altLang="en-US" b="1" dirty="0" err="1"/>
              <a:t>Tkinter</a:t>
            </a:r>
            <a:endParaRPr lang="en-US" altLang="en-US" b="1" dirty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/>
              <a:t>press(), equal(), and memory functions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/>
              <a:t>Custom expression parser and math evaluation</a:t>
            </a:r>
          </a:p>
        </p:txBody>
      </p:sp>
      <p:pic>
        <p:nvPicPr>
          <p:cNvPr id="4" name="Picture 3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67639267-03BB-DB6A-E25E-DA5A3C4E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004"/>
            <a:ext cx="6153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2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0851-C5F2-718B-E7F2-4B2752953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/>
          <a:p>
            <a:r>
              <a:rPr lang="en-US" dirty="0"/>
              <a:t>Fully functional scientific calculator using Python.</a:t>
            </a:r>
          </a:p>
          <a:p>
            <a:r>
              <a:rPr lang="en-US" dirty="0"/>
              <a:t>Combines ease of use with powerful math capabilities.</a:t>
            </a:r>
          </a:p>
          <a:p>
            <a:r>
              <a:rPr lang="en-US" dirty="0"/>
              <a:t>A great example of applying GUI development in real-world apps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3560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778BE-8E01-4C63-9D69-0B975B6CA9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4310FC-FCBF-4C13-8341-E1A358C4F1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665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Batang</vt:lpstr>
      <vt:lpstr>Aptos</vt:lpstr>
      <vt:lpstr>Arial</vt:lpstr>
      <vt:lpstr>Avenir Next LT Pro Light</vt:lpstr>
      <vt:lpstr>Frost</vt:lpstr>
      <vt:lpstr>Python Scientific Calculator</vt:lpstr>
      <vt:lpstr>introduction</vt:lpstr>
      <vt:lpstr>Objective</vt:lpstr>
      <vt:lpstr>Tools &amp; Technologies </vt:lpstr>
      <vt:lpstr>Key Components</vt:lpstr>
      <vt:lpstr>Key Features</vt:lpstr>
      <vt:lpstr>Unique Functionalities</vt:lpstr>
      <vt:lpstr>Working Demo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Sanjit Tiwari</cp:lastModifiedBy>
  <cp:revision>1</cp:revision>
  <dcterms:created xsi:type="dcterms:W3CDTF">2024-06-26T20:20:27Z</dcterms:created>
  <dcterms:modified xsi:type="dcterms:W3CDTF">2025-05-08T07:13:05Z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